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67"/>
    <p:restoredTop sz="97097"/>
  </p:normalViewPr>
  <p:slideViewPr>
    <p:cSldViewPr snapToGrid="0" snapToObjects="1">
      <p:cViewPr varScale="1">
        <p:scale>
          <a:sx n="123" d="100"/>
          <a:sy n="12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10/04/2022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</a:t>
            </a:r>
            <a:r>
              <a:rPr lang="ko-KR" altLang="en-US" dirty="0" smtClean="0"/>
              <a:t>까지 연구 내용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데이터셋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붉은</a:t>
            </a:r>
            <a:r>
              <a:rPr lang="en-US" altLang="ko-KR" dirty="0" smtClean="0"/>
              <a:t>-</a:t>
            </a:r>
            <a:r>
              <a:rPr lang="ko-KR" altLang="en-US" dirty="0" smtClean="0"/>
              <a:t>노란</a:t>
            </a:r>
            <a:r>
              <a:rPr lang="en-US" altLang="ko-KR" dirty="0" smtClean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 smtClean="0"/>
              <a:t>초록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다방면으로 알아보고는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변형하는 것은 찾지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제작해야 할 수도 있음</a:t>
            </a:r>
            <a:endParaRPr lang="en-US" altLang="ko-KR" dirty="0" smtClean="0"/>
          </a:p>
          <a:p>
            <a:r>
              <a:rPr lang="ko-KR" altLang="en-US" dirty="0" smtClean="0"/>
              <a:t>그나마 원하는 것과 비슷한 것이 포토샵 </a:t>
            </a:r>
            <a:r>
              <a:rPr lang="en-US" altLang="ko-KR" dirty="0" smtClean="0"/>
              <a:t>Match Color</a:t>
            </a:r>
            <a:endParaRPr lang="en-US" altLang="ko-KR" dirty="0"/>
          </a:p>
          <a:p>
            <a:r>
              <a:rPr lang="ko-KR" altLang="en-US" sz="1800" dirty="0" smtClean="0"/>
              <a:t>의문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진짜 같은 배율이 맞는지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두피 사진 샘플의 배율이 조금씩 </a:t>
            </a:r>
            <a:r>
              <a:rPr lang="ko-KR" altLang="en-US" sz="1800" dirty="0" err="1" smtClean="0"/>
              <a:t>다른것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처럼 보이는데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개인별 차이로 봐야할지</a:t>
            </a:r>
            <a:r>
              <a:rPr lang="en-US" altLang="ko-KR" sz="1800" dirty="0" smtClean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0556_A2LEBJJDE00041T_1603440289458_4_LH</a:t>
              </a:r>
              <a:endParaRPr lang="ko-KR" altLang="en-US" sz="6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0556_A2LEBJJDE00041T_1602840515292_2_TH</a:t>
              </a:r>
              <a:endParaRPr lang="ko-KR" altLang="en-US" sz="6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Scalp eye </a:t>
            </a:r>
            <a:r>
              <a:rPr lang="ko-KR" altLang="en-US" dirty="0" smtClean="0"/>
              <a:t>논문</a:t>
            </a:r>
            <a:r>
              <a:rPr lang="en-US" altLang="ko-KR" dirty="0" smtClean="0"/>
              <a:t>: SSD inception V2 </a:t>
            </a:r>
            <a:r>
              <a:rPr lang="ko-KR" altLang="en-US" dirty="0" smtClean="0"/>
              <a:t>모델 사용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라벨링된</a:t>
            </a:r>
            <a:r>
              <a:rPr lang="ko-KR" altLang="en-US" dirty="0" smtClean="0"/>
              <a:t> 데이터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Labelme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r>
              <a:rPr lang="ko-KR" altLang="en-US" dirty="0" err="1" smtClean="0"/>
              <a:t>라벨링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장의 이미지당 평균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개정도 모공 발견</a:t>
            </a:r>
            <a:r>
              <a:rPr lang="en-US" altLang="ko-KR" dirty="0" smtClean="0"/>
              <a:t>, 30~40</a:t>
            </a:r>
            <a:r>
              <a:rPr lang="ko-KR" altLang="en-US" dirty="0" smtClean="0"/>
              <a:t>초 가량 소요됨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사진수</a:t>
            </a:r>
            <a:r>
              <a:rPr lang="en-US" altLang="ko-KR" dirty="0" smtClean="0"/>
              <a:t>: 31,312*35(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)=304.4(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라벨링을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직접 다 </a:t>
            </a:r>
            <a:r>
              <a:rPr lang="ko-KR" altLang="en-US" dirty="0" err="1" smtClean="0">
                <a:sym typeface="Wingdings" panose="05000000000000000000" pitchFamily="2" charset="2"/>
              </a:rPr>
              <a:t>할것인지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 </a:t>
                      </a:r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경증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중증도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smtClean="0"/>
                        <a:t>중증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탈모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색상의 균일화 방법 찾기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빨간색 제외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나머지를 살구색으로 전처리</a:t>
            </a:r>
            <a:r>
              <a:rPr lang="en-US" altLang="ko-KR" dirty="0" smtClean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다른 발표 피드백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적절한 데이터 증강 방법 찾기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상하 </a:t>
            </a:r>
            <a:r>
              <a:rPr lang="en-US" altLang="ko-KR" dirty="0" smtClean="0"/>
              <a:t>flip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유효한가</a:t>
            </a:r>
            <a:r>
              <a:rPr lang="en-US" altLang="ko-KR" dirty="0" smtClean="0"/>
              <a:t>?, </a:t>
            </a:r>
            <a:r>
              <a:rPr lang="ko-KR" altLang="en-US" dirty="0" smtClean="0"/>
              <a:t>피부색을 비슷하게 바꾸기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아예다르게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선명하게 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err="1" smtClean="0"/>
              <a:t>미세각질</a:t>
            </a:r>
            <a:r>
              <a:rPr lang="en-US" altLang="ko-KR" dirty="0" smtClean="0"/>
              <a:t>-</a:t>
            </a:r>
            <a:r>
              <a:rPr lang="ko-KR" altLang="en-US" dirty="0" smtClean="0"/>
              <a:t>피부색의 상관성 확인하기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상관성이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 smtClean="0"/>
              <a:t>이미지를 두고 퍼즐 맞추기</a:t>
            </a:r>
            <a:r>
              <a:rPr lang="en-US" altLang="ko-KR" dirty="0" smtClean="0"/>
              <a:t>? 3X3 </a:t>
            </a:r>
            <a:r>
              <a:rPr lang="ko-KR" altLang="en-US" dirty="0" smtClean="0"/>
              <a:t>쪼개기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맞추기 학습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>
                <a:sym typeface="Wingdings" panose="05000000000000000000" pitchFamily="2" charset="2"/>
              </a:rPr>
              <a:t>pretrain</a:t>
            </a:r>
            <a:r>
              <a:rPr lang="ko-KR" altLang="en-US" dirty="0" smtClean="0">
                <a:sym typeface="Wingdings" panose="05000000000000000000" pitchFamily="2" charset="2"/>
              </a:rPr>
              <a:t> 효과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arxiv.org/pdf/1603.09246.pdf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워드에 </a:t>
            </a:r>
            <a:r>
              <a:rPr lang="en-US" altLang="ko-KR" dirty="0" err="1" smtClean="0">
                <a:sym typeface="Wingdings" panose="05000000000000000000" pitchFamily="2" charset="2"/>
              </a:rPr>
              <a:t>paperwithcodes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링크 </a:t>
            </a:r>
            <a:r>
              <a:rPr lang="ko-KR" altLang="en-US" dirty="0" err="1" smtClean="0">
                <a:sym typeface="Wingdings" panose="05000000000000000000" pitchFamily="2" charset="2"/>
              </a:rPr>
              <a:t>올려줌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추가 데이터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다음주 </a:t>
            </a:r>
            <a:r>
              <a:rPr lang="ko-KR" altLang="en-US" dirty="0" err="1" smtClean="0">
                <a:sym typeface="Wingdings" panose="05000000000000000000" pitchFamily="2" charset="2"/>
              </a:rPr>
              <a:t>컨택</a:t>
            </a:r>
            <a:r>
              <a:rPr lang="ko-KR" altLang="en-US" dirty="0" smtClean="0">
                <a:sym typeface="Wingdings" panose="05000000000000000000" pitchFamily="2" charset="2"/>
              </a:rPr>
              <a:t> 결과 알려주실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Aihub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err="1" smtClean="0">
                <a:sym typeface="Wingdings" panose="05000000000000000000" pitchFamily="2" charset="2"/>
              </a:rPr>
              <a:t>카톡방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https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://</a:t>
            </a: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www.aihub.or.kr/aihubdata/data/view.do?currMenu=115&amp;topMenu=100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발표에 대한 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</a:t>
            </a:r>
            <a:r>
              <a:rPr lang="ko-KR" altLang="en-US" dirty="0" smtClean="0"/>
              <a:t>적기</a:t>
            </a:r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</a:t>
            </a:r>
            <a:r>
              <a:rPr lang="ko-KR" altLang="en-US" dirty="0" smtClean="0">
                <a:solidFill>
                  <a:srgbClr val="FF0000"/>
                </a:solidFill>
              </a:rPr>
              <a:t>처리하기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 smtClean="0"/>
              <a:t>배경색 </a:t>
            </a:r>
            <a:r>
              <a:rPr lang="ko-KR" altLang="en-US" dirty="0"/>
              <a:t>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적용 시 </a:t>
            </a:r>
            <a:r>
              <a:rPr lang="ko-KR" altLang="en-US" dirty="0">
                <a:solidFill>
                  <a:srgbClr val="FF0000"/>
                </a:solidFill>
              </a:rPr>
              <a:t>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/>
              <a:t>까지 </a:t>
            </a:r>
            <a:r>
              <a:rPr lang="ko-KR" altLang="en-US" dirty="0" smtClean="0"/>
              <a:t>진행상황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포토샵 </a:t>
            </a:r>
            <a:r>
              <a:rPr lang="en-US" altLang="ko-KR" dirty="0" smtClean="0"/>
              <a:t>Match Color </a:t>
            </a:r>
            <a:r>
              <a:rPr lang="ko-KR" altLang="en-US" dirty="0" smtClean="0"/>
              <a:t>원리</a:t>
            </a:r>
            <a:r>
              <a:rPr lang="en-US" altLang="ko-KR" dirty="0" smtClean="0"/>
              <a:t>: Luminance</a:t>
            </a:r>
            <a:r>
              <a:rPr lang="en-US" altLang="ko-KR" dirty="0" smtClean="0"/>
              <a:t>(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),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Color </a:t>
            </a:r>
            <a:r>
              <a:rPr lang="en-US" altLang="ko-KR" dirty="0" smtClean="0"/>
              <a:t>Intensity(</a:t>
            </a:r>
            <a:r>
              <a:rPr lang="ko-KR" altLang="en-US" dirty="0" smtClean="0"/>
              <a:t>색상 강도</a:t>
            </a:r>
            <a:r>
              <a:rPr lang="en-US" altLang="ko-KR" dirty="0" smtClean="0"/>
              <a:t>), </a:t>
            </a:r>
            <a:r>
              <a:rPr lang="en-US" altLang="ko-KR" dirty="0" smtClean="0"/>
              <a:t>Fade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조정</a:t>
            </a:r>
            <a:endParaRPr lang="en-US" altLang="ko-KR" dirty="0" smtClean="0"/>
          </a:p>
          <a:p>
            <a:r>
              <a:rPr lang="en-US" altLang="ko-KR" dirty="0" smtClean="0"/>
              <a:t>Python Code: </a:t>
            </a:r>
            <a:r>
              <a:rPr lang="ko-KR" altLang="en-US" dirty="0" smtClean="0"/>
              <a:t>단순히 평균을 구해서 광도와 색상 강도를 조정함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(0),</a:t>
            </a:r>
            <a:r>
              <a:rPr lang="ko-KR" altLang="en-US" dirty="0" smtClean="0"/>
              <a:t> </a:t>
            </a:r>
            <a:r>
              <a:rPr lang="ko-KR" altLang="en-US" dirty="0"/>
              <a:t>색상 강도</a:t>
            </a:r>
            <a:r>
              <a:rPr lang="en-US" altLang="ko-KR" dirty="0" smtClean="0"/>
              <a:t>(0), </a:t>
            </a:r>
            <a:r>
              <a:rPr lang="ko-KR" altLang="en-US" dirty="0" err="1"/>
              <a:t>페이드</a:t>
            </a:r>
            <a:r>
              <a:rPr lang="en-US" altLang="ko-KR" dirty="0" smtClean="0"/>
              <a:t>(X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 smtClean="0"/>
              <a:t>까지 진행상황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ScalpEye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논문에서 </a:t>
            </a:r>
            <a:r>
              <a:rPr lang="en-US" altLang="ko-KR" dirty="0" smtClean="0"/>
              <a:t>SSD </a:t>
            </a:r>
            <a:r>
              <a:rPr lang="en-US" altLang="ko-KR" dirty="0" smtClean="0"/>
              <a:t>Inception</a:t>
            </a:r>
            <a:r>
              <a:rPr lang="ko-KR" altLang="en-US" dirty="0" smtClean="0"/>
              <a:t>의 성능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</a:t>
            </a:r>
            <a:r>
              <a:rPr lang="ko-KR" altLang="en-US" dirty="0" smtClean="0"/>
              <a:t>반</a:t>
            </a:r>
            <a:r>
              <a:rPr lang="ko-KR" altLang="en-US" dirty="0" smtClean="0"/>
              <a:t>적으로 </a:t>
            </a:r>
            <a:r>
              <a:rPr lang="en-US" altLang="ko-KR" dirty="0" smtClean="0"/>
              <a:t>Faster-RCNN</a:t>
            </a:r>
            <a:r>
              <a:rPr lang="ko-KR" altLang="en-US" dirty="0" smtClean="0"/>
              <a:t>에 비해 떨어지나</a:t>
            </a:r>
            <a:r>
              <a:rPr lang="en-US" altLang="ko-KR" dirty="0" smtClean="0"/>
              <a:t>, map(.50 </a:t>
            </a:r>
            <a:r>
              <a:rPr lang="en-US" altLang="ko-KR" dirty="0" err="1" smtClean="0"/>
              <a:t>IoU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99.58%</a:t>
            </a:r>
            <a:r>
              <a:rPr lang="ko-KR" altLang="en-US" dirty="0" smtClean="0"/>
              <a:t>로 높은 성능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1. prediction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bbox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수는 정상적이나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ground truth</a:t>
            </a:r>
            <a:r>
              <a:rPr lang="ko-KR" altLang="en-US" dirty="0" smtClean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탈모 </a:t>
            </a:r>
            <a:r>
              <a:rPr lang="en-US" altLang="ko-KR" dirty="0" smtClean="0">
                <a:sym typeface="Wingdings" panose="05000000000000000000" pitchFamily="2" charset="2"/>
              </a:rPr>
              <a:t>Classification</a:t>
            </a:r>
            <a:r>
              <a:rPr lang="ko-KR" altLang="en-US" dirty="0" smtClean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2. </a:t>
            </a:r>
            <a:r>
              <a:rPr lang="en-US" altLang="ko-KR" dirty="0">
                <a:sym typeface="Wingdings" panose="05000000000000000000" pitchFamily="2" charset="2"/>
              </a:rPr>
              <a:t>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굉장히 많아서 </a:t>
            </a:r>
            <a:r>
              <a:rPr lang="en-US" altLang="ko-KR" dirty="0" smtClean="0">
                <a:sym typeface="Wingdings" panose="05000000000000000000" pitchFamily="2" charset="2"/>
              </a:rPr>
              <a:t>.50IoU</a:t>
            </a:r>
            <a:r>
              <a:rPr lang="ko-KR" altLang="en-US" dirty="0" smtClean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예측 결과를 보고 </a:t>
            </a:r>
            <a:r>
              <a:rPr lang="en-US" altLang="ko-KR" dirty="0" smtClean="0">
                <a:sym typeface="Wingdings" panose="05000000000000000000" pitchFamily="2" charset="2"/>
              </a:rPr>
              <a:t>classification </a:t>
            </a:r>
            <a:r>
              <a:rPr lang="ko-KR" altLang="en-US" dirty="0" smtClean="0">
                <a:sym typeface="Wingdings" panose="05000000000000000000" pitchFamily="2" charset="2"/>
              </a:rPr>
              <a:t>결과를 도출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분석해야 할 듯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labeling</a:t>
            </a:r>
            <a:r>
              <a:rPr lang="ko-KR" altLang="en-US" dirty="0" smtClean="0"/>
              <a:t> </a:t>
            </a:r>
            <a:r>
              <a:rPr lang="ko-KR" altLang="en-US" dirty="0" smtClean="0"/>
              <a:t>가이드</a:t>
            </a:r>
            <a:endParaRPr lang="en-US" altLang="ko-KR" dirty="0"/>
          </a:p>
          <a:p>
            <a:pPr lvl="1"/>
            <a:r>
              <a:rPr lang="en-US" altLang="ko-KR" dirty="0" smtClean="0"/>
              <a:t>Class: </a:t>
            </a:r>
            <a:r>
              <a:rPr lang="en-US" altLang="ko-KR" dirty="0"/>
              <a:t>dandruff(</a:t>
            </a:r>
            <a:r>
              <a:rPr lang="ko-KR" altLang="en-US" dirty="0"/>
              <a:t>비듬</a:t>
            </a:r>
            <a:r>
              <a:rPr lang="en-US" altLang="ko-KR" dirty="0" smtClean="0"/>
              <a:t>)</a:t>
            </a:r>
            <a:r>
              <a:rPr lang="en-US" altLang="ko-KR" dirty="0"/>
              <a:t>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hair_loss</a:t>
            </a:r>
            <a:r>
              <a:rPr lang="en-US" altLang="ko-KR" dirty="0" smtClean="0"/>
              <a:t>(</a:t>
            </a:r>
            <a:r>
              <a:rPr lang="ko-KR" altLang="en-US" dirty="0" smtClean="0"/>
              <a:t>탈모</a:t>
            </a:r>
            <a:r>
              <a:rPr lang="en-US" altLang="ko-KR" dirty="0"/>
              <a:t>)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dandruff/</a:t>
            </a:r>
            <a:r>
              <a:rPr lang="en-US" altLang="ko-KR" dirty="0" err="1" smtClean="0"/>
              <a:t>follicultites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 smtClean="0"/>
              <a:t>hair_loss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환부가 모두 포함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조금의 여백 괜찮음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부록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예측 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어떤 모델인지 나와있지 않음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피부색 전처리 붉은</a:t>
            </a:r>
            <a:r>
              <a:rPr lang="en-US" altLang="ko-KR" dirty="0" smtClean="0"/>
              <a:t>/</a:t>
            </a:r>
            <a:r>
              <a:rPr lang="ko-KR" altLang="en-US" dirty="0" smtClean="0"/>
              <a:t>노란 색 처리 방법 고안</a:t>
            </a:r>
            <a:endParaRPr lang="en-US" altLang="ko-KR" dirty="0" smtClean="0"/>
          </a:p>
          <a:p>
            <a:r>
              <a:rPr lang="ko-KR" altLang="en-US" dirty="0" smtClean="0"/>
              <a:t>객체 탐지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분류 방법 조사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객체 탐지를 </a:t>
            </a:r>
            <a:r>
              <a:rPr lang="en-US" altLang="ko-KR" dirty="0" smtClean="0">
                <a:sym typeface="Wingdings" panose="05000000000000000000" pitchFamily="2" charset="2"/>
              </a:rPr>
              <a:t>crop </a:t>
            </a:r>
            <a:r>
              <a:rPr lang="ko-KR" altLang="en-US" dirty="0" smtClean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박스로 </a:t>
            </a:r>
            <a:r>
              <a:rPr lang="ko-KR" altLang="en-US" dirty="0"/>
              <a:t>학습시킬 수 </a:t>
            </a:r>
            <a:r>
              <a:rPr lang="ko-KR" altLang="en-US" dirty="0" err="1" smtClean="0"/>
              <a:t>있을듯</a:t>
            </a:r>
            <a:r>
              <a:rPr lang="en-US" altLang="ko-KR" dirty="0" smtClean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</a:t>
            </a:r>
            <a:r>
              <a:rPr lang="ko-KR" altLang="en-US" dirty="0" smtClean="0">
                <a:solidFill>
                  <a:srgbClr val="FF0000"/>
                </a:solidFill>
              </a:rPr>
              <a:t>구매해달라고 </a:t>
            </a:r>
            <a:r>
              <a:rPr lang="ko-KR" altLang="en-US" dirty="0" err="1" smtClean="0">
                <a:solidFill>
                  <a:srgbClr val="FF0000"/>
                </a:solidFill>
              </a:rPr>
              <a:t>요청드리기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</a:rPr>
              <a:t>데이터 오면 일부는 </a:t>
            </a:r>
            <a:r>
              <a:rPr lang="ko-KR" altLang="en-US" dirty="0">
                <a:solidFill>
                  <a:srgbClr val="FF0000"/>
                </a:solidFill>
              </a:rPr>
              <a:t>내가 </a:t>
            </a:r>
            <a:r>
              <a:rPr lang="ko-KR" altLang="en-US" dirty="0" smtClean="0">
                <a:solidFill>
                  <a:srgbClr val="FF0000"/>
                </a:solidFill>
              </a:rPr>
              <a:t>이상해 </a:t>
            </a:r>
            <a:r>
              <a:rPr lang="ko-KR" altLang="en-US" dirty="0" err="1" smtClean="0">
                <a:solidFill>
                  <a:srgbClr val="FF0000"/>
                </a:solidFill>
              </a:rPr>
              <a:t>보이는거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/>
              <a:t>전처리 </a:t>
            </a:r>
            <a:r>
              <a:rPr lang="ko-KR" altLang="en-US" dirty="0"/>
              <a:t>부분에 </a:t>
            </a:r>
            <a:r>
              <a:rPr lang="ko-KR" altLang="en-US" dirty="0" smtClean="0"/>
              <a:t>집중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 </a:t>
            </a:r>
            <a:r>
              <a:rPr lang="ko-KR" altLang="en-US" dirty="0">
                <a:sym typeface="Wingdings" panose="05000000000000000000" pitchFamily="2" charset="2"/>
              </a:rPr>
              <a:t>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</a:t>
            </a:r>
            <a:r>
              <a:rPr lang="ko-KR" altLang="en-US" dirty="0" smtClean="0">
                <a:sym typeface="Wingdings" panose="05000000000000000000" pitchFamily="2" charset="2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12253</TotalTime>
  <Words>1018</Words>
  <Application>Microsoft Office PowerPoint</Application>
  <PresentationFormat>와이드스크린</PresentationFormat>
  <Paragraphs>160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Helvetica Neue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42</cp:revision>
  <dcterms:created xsi:type="dcterms:W3CDTF">2022-09-07T12:07:39Z</dcterms:created>
  <dcterms:modified xsi:type="dcterms:W3CDTF">2022-10-05T09:31:04Z</dcterms:modified>
</cp:coreProperties>
</file>